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  <p:sldId id="262" r:id="rId5"/>
    <p:sldId id="263" r:id="rId6"/>
    <p:sldId id="258" r:id="rId7"/>
    <p:sldId id="257" r:id="rId8"/>
    <p:sldId id="260" r:id="rId9"/>
    <p:sldId id="264" r:id="rId10"/>
    <p:sldId id="265" r:id="rId11"/>
    <p:sldId id="266" r:id="rId12"/>
    <p:sldId id="267" r:id="rId13"/>
    <p:sldId id="272" r:id="rId14"/>
    <p:sldId id="268" r:id="rId15"/>
    <p:sldId id="269" r:id="rId16"/>
    <p:sldId id="270" r:id="rId17"/>
    <p:sldId id="271" r:id="rId18"/>
    <p:sldId id="277" r:id="rId19"/>
    <p:sldId id="276" r:id="rId20"/>
    <p:sldId id="275" r:id="rId21"/>
    <p:sldId id="274" r:id="rId22"/>
    <p:sldId id="273" r:id="rId23"/>
    <p:sldId id="278" r:id="rId2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7961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6924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2815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503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43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3622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0907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25265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8777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13302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2002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50F06-9F61-48D7-9F10-F55588E930AD}" type="datetimeFigureOut">
              <a:rPr lang="tr-TR" smtClean="0"/>
              <a:t>20.12.2017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0675A-6D32-4EBA-894E-8BA7549BDA6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841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95506" y="692696"/>
            <a:ext cx="7772400" cy="1470025"/>
          </a:xfrm>
        </p:spPr>
        <p:txBody>
          <a:bodyPr>
            <a:normAutofit/>
          </a:bodyPr>
          <a:lstStyle/>
          <a:p>
            <a:r>
              <a:rPr lang="tr-TR" sz="8800" dirty="0" smtClean="0"/>
              <a:t>İnsan Bedeni</a:t>
            </a:r>
            <a:endParaRPr lang="tr-TR" sz="88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3789040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8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325" y="0"/>
            <a:ext cx="688861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23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9" r="34822"/>
          <a:stretch/>
        </p:blipFill>
        <p:spPr bwMode="auto">
          <a:xfrm>
            <a:off x="2195736" y="0"/>
            <a:ext cx="49772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076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919"/>
          <a:stretch/>
        </p:blipFill>
        <p:spPr bwMode="auto">
          <a:xfrm>
            <a:off x="1547664" y="0"/>
            <a:ext cx="53126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400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00652" cy="6006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5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tr-TR" sz="9600" dirty="0" smtClean="0"/>
              <a:t>Kemik </a:t>
            </a:r>
            <a:br>
              <a:rPr lang="tr-TR" sz="9600" dirty="0" smtClean="0"/>
            </a:br>
            <a:r>
              <a:rPr lang="tr-TR" sz="9600" dirty="0" smtClean="0"/>
              <a:t>Ne İş Yapar?</a:t>
            </a:r>
            <a:endParaRPr lang="tr-TR" sz="9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1108720"/>
          </a:xfrm>
        </p:spPr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5963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272920" cy="688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60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7" y="1124744"/>
            <a:ext cx="9168341" cy="515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3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1" y="1634"/>
            <a:ext cx="9141821" cy="685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01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686" y="2018981"/>
            <a:ext cx="5218628" cy="368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26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3"/>
            <a:ext cx="6716960" cy="6716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413"/>
            <a:ext cx="3240360" cy="6801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089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02434"/>
          </a:xfrm>
        </p:spPr>
        <p:txBody>
          <a:bodyPr>
            <a:noAutofit/>
          </a:bodyPr>
          <a:lstStyle/>
          <a:p>
            <a:r>
              <a:rPr lang="tr-TR" sz="8800" dirty="0" smtClean="0"/>
              <a:t>SKOLYOZ</a:t>
            </a:r>
            <a:endParaRPr lang="tr-TR" sz="8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040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60"/>
          <a:stretch/>
        </p:blipFill>
        <p:spPr bwMode="auto">
          <a:xfrm>
            <a:off x="755576" y="116632"/>
            <a:ext cx="7668344" cy="6551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873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378"/>
            <a:ext cx="4896544" cy="680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368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5"/>
          <a:stretch/>
        </p:blipFill>
        <p:spPr bwMode="auto">
          <a:xfrm>
            <a:off x="179512" y="22215"/>
            <a:ext cx="8784976" cy="683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071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5362" name="Picture 2" descr="G:\Yeni klasör (4)\2017-09-21 bilgiler\bilgiler 29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119"/>
            <a:ext cx="3896460" cy="692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73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2276872"/>
            <a:ext cx="8229600" cy="1143000"/>
          </a:xfrm>
        </p:spPr>
        <p:txBody>
          <a:bodyPr>
            <a:noAutofit/>
          </a:bodyPr>
          <a:lstStyle/>
          <a:p>
            <a:r>
              <a:rPr lang="tr-TR" sz="8800" dirty="0" smtClean="0"/>
              <a:t>Bugün Neye Bakacağız?</a:t>
            </a:r>
            <a:endParaRPr lang="tr-TR" sz="8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1423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817219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20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8"/>
          <a:stretch/>
        </p:blipFill>
        <p:spPr bwMode="auto">
          <a:xfrm>
            <a:off x="611560" y="188640"/>
            <a:ext cx="7488832" cy="6525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283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300411" cy="630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994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/>
          <a:lstStyle/>
          <a:p>
            <a:endParaRPr lang="tr-TR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03"/>
          <a:stretch/>
        </p:blipFill>
        <p:spPr bwMode="auto">
          <a:xfrm>
            <a:off x="899592" y="36835"/>
            <a:ext cx="7056784" cy="6800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534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5085184"/>
            <a:ext cx="8229600" cy="1296144"/>
          </a:xfrm>
        </p:spPr>
        <p:txBody>
          <a:bodyPr/>
          <a:lstStyle/>
          <a:p>
            <a:r>
              <a:rPr lang="tr-TR" dirty="0" smtClean="0"/>
              <a:t>İyi </a:t>
            </a:r>
            <a:r>
              <a:rPr lang="tr-TR" smtClean="0"/>
              <a:t>ki varsınız!!!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65"/>
          <a:stretch/>
        </p:blipFill>
        <p:spPr bwMode="auto">
          <a:xfrm>
            <a:off x="749036" y="476672"/>
            <a:ext cx="7620000" cy="461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285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13</Words>
  <Application>Microsoft Office PowerPoint</Application>
  <PresentationFormat>Ekran Gösterisi (4:3)</PresentationFormat>
  <Paragraphs>6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23</vt:i4>
      </vt:variant>
    </vt:vector>
  </HeadingPairs>
  <TitlesOfParts>
    <vt:vector size="24" baseType="lpstr">
      <vt:lpstr>Ofis Teması</vt:lpstr>
      <vt:lpstr>İnsan Bedeni</vt:lpstr>
      <vt:lpstr>PowerPoint Sunusu</vt:lpstr>
      <vt:lpstr>PowerPoint Sunusu</vt:lpstr>
      <vt:lpstr>PowerPoint Sunusu</vt:lpstr>
      <vt:lpstr>PowerPoint Sunusu</vt:lpstr>
      <vt:lpstr>Kemik  Ne İş Yapar?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SKOLYOZ</vt:lpstr>
      <vt:lpstr>PowerPoint Sunusu</vt:lpstr>
      <vt:lpstr>PowerPoint Sunusu</vt:lpstr>
      <vt:lpstr>PowerPoint Sunusu</vt:lpstr>
      <vt:lpstr>PowerPoint Sunusu</vt:lpstr>
      <vt:lpstr>Bugün Neye Bakacağız?</vt:lpstr>
      <vt:lpstr>PowerPoint Sunusu</vt:lpstr>
      <vt:lpstr>PowerPoint Sunusu</vt:lpstr>
      <vt:lpstr>PowerPoint Sunusu</vt:lpstr>
      <vt:lpstr>PowerPoint Sunusu</vt:lpstr>
      <vt:lpstr>İyi ki varsınız!!!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SKOLYOZ</dc:title>
  <dc:creator>Admin</dc:creator>
  <cp:lastModifiedBy>Admin</cp:lastModifiedBy>
  <cp:revision>21</cp:revision>
  <dcterms:created xsi:type="dcterms:W3CDTF">2017-12-20T07:04:42Z</dcterms:created>
  <dcterms:modified xsi:type="dcterms:W3CDTF">2017-12-20T09:39:44Z</dcterms:modified>
</cp:coreProperties>
</file>